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257" r:id="rId3"/>
    <p:sldId id="260" r:id="rId4"/>
    <p:sldId id="258" r:id="rId5"/>
    <p:sldId id="259" r:id="rId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44FFF3-C807-4C1C-96E7-2785DEABFB14}" v="13" dt="2023-09-19T08:34:34.0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enan Shang" userId="47799ee1-cda5-412a-9f29-fb67e4032f41" providerId="ADAL" clId="{0444FFF3-C807-4C1C-96E7-2785DEABFB14}"/>
    <pc:docChg chg="custSel addSld modSld sldOrd">
      <pc:chgData name="Zenan Shang" userId="47799ee1-cda5-412a-9f29-fb67e4032f41" providerId="ADAL" clId="{0444FFF3-C807-4C1C-96E7-2785DEABFB14}" dt="2023-09-19T08:34:34.060" v="36" actId="14100"/>
      <pc:docMkLst>
        <pc:docMk/>
      </pc:docMkLst>
      <pc:sldChg chg="ord modNotes">
        <pc:chgData name="Zenan Shang" userId="47799ee1-cda5-412a-9f29-fb67e4032f41" providerId="ADAL" clId="{0444FFF3-C807-4C1C-96E7-2785DEABFB14}" dt="2023-09-18T10:14:36.526" v="3"/>
        <pc:sldMkLst>
          <pc:docMk/>
          <pc:sldMk cId="0" sldId="257"/>
        </pc:sldMkLst>
      </pc:sldChg>
      <pc:sldChg chg="addSp delSp modSp new mod">
        <pc:chgData name="Zenan Shang" userId="47799ee1-cda5-412a-9f29-fb67e4032f41" providerId="ADAL" clId="{0444FFF3-C807-4C1C-96E7-2785DEABFB14}" dt="2023-09-19T08:34:34.060" v="36" actId="14100"/>
        <pc:sldMkLst>
          <pc:docMk/>
          <pc:sldMk cId="507699138" sldId="260"/>
        </pc:sldMkLst>
        <pc:spChg chg="del">
          <ac:chgData name="Zenan Shang" userId="47799ee1-cda5-412a-9f29-fb67e4032f41" providerId="ADAL" clId="{0444FFF3-C807-4C1C-96E7-2785DEABFB14}" dt="2023-09-18T10:15:03.306" v="5" actId="478"/>
          <ac:spMkLst>
            <pc:docMk/>
            <pc:sldMk cId="507699138" sldId="260"/>
            <ac:spMk id="2" creationId="{DDD01FFB-F7B8-44A3-ED31-51A02784D952}"/>
          </ac:spMkLst>
        </pc:spChg>
        <pc:spChg chg="add del">
          <ac:chgData name="Zenan Shang" userId="47799ee1-cda5-412a-9f29-fb67e4032f41" providerId="ADAL" clId="{0444FFF3-C807-4C1C-96E7-2785DEABFB14}" dt="2023-09-18T10:18:31.961" v="16"/>
          <ac:spMkLst>
            <pc:docMk/>
            <pc:sldMk cId="507699138" sldId="260"/>
            <ac:spMk id="7" creationId="{53194794-E9F9-9BCD-5617-2FC6034EDA55}"/>
          </ac:spMkLst>
        </pc:spChg>
        <pc:picChg chg="add del mod">
          <ac:chgData name="Zenan Shang" userId="47799ee1-cda5-412a-9f29-fb67e4032f41" providerId="ADAL" clId="{0444FFF3-C807-4C1C-96E7-2785DEABFB14}" dt="2023-09-19T08:33:15.133" v="21" actId="478"/>
          <ac:picMkLst>
            <pc:docMk/>
            <pc:sldMk cId="507699138" sldId="260"/>
            <ac:picMk id="4" creationId="{5DC83A9E-9156-4A72-5242-1E9E2F374AA1}"/>
          </ac:picMkLst>
        </pc:picChg>
        <pc:picChg chg="add del mod">
          <ac:chgData name="Zenan Shang" userId="47799ee1-cda5-412a-9f29-fb67e4032f41" providerId="ADAL" clId="{0444FFF3-C807-4C1C-96E7-2785DEABFB14}" dt="2023-09-19T08:33:45.335" v="32" actId="478"/>
          <ac:picMkLst>
            <pc:docMk/>
            <pc:sldMk cId="507699138" sldId="260"/>
            <ac:picMk id="6" creationId="{DE521CD6-93A4-F05E-D585-4E3F639E3DC3}"/>
          </ac:picMkLst>
        </pc:picChg>
        <pc:picChg chg="add mod">
          <ac:chgData name="Zenan Shang" userId="47799ee1-cda5-412a-9f29-fb67e4032f41" providerId="ADAL" clId="{0444FFF3-C807-4C1C-96E7-2785DEABFB14}" dt="2023-09-19T08:33:39.113" v="30" actId="1076"/>
          <ac:picMkLst>
            <pc:docMk/>
            <pc:sldMk cId="507699138" sldId="260"/>
            <ac:picMk id="9" creationId="{B3EF13A4-826D-1C1B-0FED-F4933A2D150C}"/>
          </ac:picMkLst>
        </pc:picChg>
        <pc:picChg chg="add mod">
          <ac:chgData name="Zenan Shang" userId="47799ee1-cda5-412a-9f29-fb67e4032f41" providerId="ADAL" clId="{0444FFF3-C807-4C1C-96E7-2785DEABFB14}" dt="2023-09-19T08:33:43.221" v="31" actId="14100"/>
          <ac:picMkLst>
            <pc:docMk/>
            <pc:sldMk cId="507699138" sldId="260"/>
            <ac:picMk id="1026" creationId="{74EB96A4-B4BC-2540-747E-8DF7A8F1E5E1}"/>
          </ac:picMkLst>
        </pc:picChg>
        <pc:picChg chg="add mod">
          <ac:chgData name="Zenan Shang" userId="47799ee1-cda5-412a-9f29-fb67e4032f41" providerId="ADAL" clId="{0444FFF3-C807-4C1C-96E7-2785DEABFB14}" dt="2023-09-19T08:34:34.060" v="36" actId="14100"/>
          <ac:picMkLst>
            <pc:docMk/>
            <pc:sldMk cId="507699138" sldId="260"/>
            <ac:picMk id="1028" creationId="{22723722-23EA-9AD3-700F-AD969D11983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7f94ecaf0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7f94ecaf0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7f94ecaf0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7f94ecaf0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7f94ecaf02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7f94ecaf02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 SLAM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game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660126" y="177725"/>
            <a:ext cx="7766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 b="1"/>
              <a:t>A world of Smoothie</a:t>
            </a:r>
            <a:r>
              <a:rPr lang="en" sz="4000"/>
              <a:t> </a:t>
            </a:r>
            <a:endParaRPr sz="4000"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concept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3EF13A4-826D-1C1B-0FED-F4933A2D1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912" y="2874612"/>
            <a:ext cx="3122175" cy="2068064"/>
          </a:xfrm>
          <a:prstGeom prst="rect">
            <a:avLst/>
          </a:prstGeom>
        </p:spPr>
      </p:pic>
      <p:pic>
        <p:nvPicPr>
          <p:cNvPr id="1026" name="Picture 2" descr="PICO PARK – Alpha Download | Alpha Beta Gamer">
            <a:extLst>
              <a:ext uri="{FF2B5EF4-FFF2-40B4-BE49-F238E27FC236}">
                <a16:creationId xmlns:a16="http://schemas.microsoft.com/office/drawing/2014/main" id="{74EB96A4-B4BC-2540-747E-8DF7A8F1E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55" y="360210"/>
            <a:ext cx="3131809" cy="221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reboy and Watergirl: Differences From Game To Game">
            <a:extLst>
              <a:ext uri="{FF2B5EF4-FFF2-40B4-BE49-F238E27FC236}">
                <a16:creationId xmlns:a16="http://schemas.microsoft.com/office/drawing/2014/main" id="{22723722-23EA-9AD3-700F-AD969D119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257" y="360210"/>
            <a:ext cx="3931623" cy="221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699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ctrTitle"/>
          </p:nvPr>
        </p:nvSpPr>
        <p:spPr>
          <a:xfrm>
            <a:off x="311700" y="137650"/>
            <a:ext cx="8520600" cy="11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 SLAM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1"/>
          </p:nvPr>
        </p:nvSpPr>
        <p:spPr>
          <a:xfrm>
            <a:off x="409675" y="13136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Mechanics</a:t>
            </a:r>
            <a:endParaRPr/>
          </a:p>
        </p:txBody>
      </p:sp>
      <p:sp>
        <p:nvSpPr>
          <p:cNvPr id="68" name="Google Shape;68;p15"/>
          <p:cNvSpPr txBox="1"/>
          <p:nvPr/>
        </p:nvSpPr>
        <p:spPr>
          <a:xfrm>
            <a:off x="461250" y="2129988"/>
            <a:ext cx="21624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</a:rPr>
              <a:t>Player 1</a:t>
            </a:r>
            <a:endParaRPr sz="500"/>
          </a:p>
        </p:txBody>
      </p:sp>
      <p:sp>
        <p:nvSpPr>
          <p:cNvPr id="69" name="Google Shape;69;p15"/>
          <p:cNvSpPr txBox="1"/>
          <p:nvPr/>
        </p:nvSpPr>
        <p:spPr>
          <a:xfrm>
            <a:off x="6669900" y="2164038"/>
            <a:ext cx="21624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</a:rPr>
              <a:t>Player 2</a:t>
            </a:r>
            <a:endParaRPr sz="500"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975" y="2650525"/>
            <a:ext cx="686950" cy="68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025" y="3337475"/>
            <a:ext cx="686950" cy="68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5925" y="3337475"/>
            <a:ext cx="686950" cy="68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70600" y="2807659"/>
            <a:ext cx="686950" cy="68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29550" y="3494600"/>
            <a:ext cx="686950" cy="68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22400" y="3494600"/>
            <a:ext cx="720200" cy="72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ctrTitle"/>
          </p:nvPr>
        </p:nvSpPr>
        <p:spPr>
          <a:xfrm>
            <a:off x="311700" y="137650"/>
            <a:ext cx="8520600" cy="11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 SLAM</a:t>
            </a:r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subTitle" idx="1"/>
          </p:nvPr>
        </p:nvSpPr>
        <p:spPr>
          <a:xfrm>
            <a:off x="409675" y="13136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624" y="2926850"/>
            <a:ext cx="1805084" cy="193439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420000" y="2106250"/>
            <a:ext cx="210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2"/>
                </a:solidFill>
              </a:rPr>
              <a:t>Terrence</a:t>
            </a:r>
            <a:br>
              <a:rPr lang="en" sz="2300">
                <a:solidFill>
                  <a:schemeClr val="lt2"/>
                </a:solidFill>
              </a:rPr>
            </a:br>
            <a:r>
              <a:rPr lang="en" sz="2300">
                <a:solidFill>
                  <a:schemeClr val="lt2"/>
                </a:solidFill>
              </a:rPr>
              <a:t>Lead Designer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3197975" y="2125350"/>
            <a:ext cx="30000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2"/>
                </a:solidFill>
              </a:rPr>
              <a:t>Erin</a:t>
            </a:r>
            <a:br>
              <a:rPr lang="en" sz="2300">
                <a:solidFill>
                  <a:schemeClr val="lt2"/>
                </a:solidFill>
              </a:rPr>
            </a:br>
            <a:r>
              <a:rPr lang="en" sz="2300">
                <a:solidFill>
                  <a:schemeClr val="lt2"/>
                </a:solidFill>
              </a:rPr>
              <a:t>Lead Developer</a:t>
            </a:r>
            <a:endParaRPr/>
          </a:p>
        </p:txBody>
      </p:sp>
      <p:sp>
        <p:nvSpPr>
          <p:cNvPr id="85" name="Google Shape;85;p16"/>
          <p:cNvSpPr txBox="1"/>
          <p:nvPr/>
        </p:nvSpPr>
        <p:spPr>
          <a:xfrm>
            <a:off x="6007250" y="2125350"/>
            <a:ext cx="30000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2"/>
                </a:solidFill>
              </a:rPr>
              <a:t>Morten</a:t>
            </a:r>
            <a:br>
              <a:rPr lang="en" sz="2300">
                <a:solidFill>
                  <a:schemeClr val="lt2"/>
                </a:solidFill>
              </a:rPr>
            </a:br>
            <a:r>
              <a:rPr lang="en" sz="2300">
                <a:solidFill>
                  <a:schemeClr val="lt2"/>
                </a:solidFill>
              </a:rPr>
              <a:t>Lead Level Designer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8550" y="2926850"/>
            <a:ext cx="1934403" cy="1934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3713" y="2926850"/>
            <a:ext cx="1758287" cy="193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34</Words>
  <Application>Microsoft Office PowerPoint</Application>
  <PresentationFormat>On-screen Show (16:9)</PresentationFormat>
  <Paragraphs>13</Paragraphs>
  <Slides>5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7" baseType="lpstr">
      <vt:lpstr>Arial</vt:lpstr>
      <vt:lpstr>Simple Dark</vt:lpstr>
      <vt:lpstr>JAM SLAM</vt:lpstr>
      <vt:lpstr>A world of Smoothie </vt:lpstr>
      <vt:lpstr>PowerPoint Presentation</vt:lpstr>
      <vt:lpstr>JAM SLAM</vt:lpstr>
      <vt:lpstr>JAM SLAM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JAM SLAM</dc:title>
  <cp:lastModifiedBy>Zenan Shang</cp:lastModifiedBy>
  <cp:revision>1</cp:revision>
  <dcterms:modified xsi:type="dcterms:W3CDTF">2023-09-19T08:34:35Z</dcterms:modified>
</cp:coreProperties>
</file>